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4"/>
  </p:notesMasterIdLst>
  <p:sldIdLst>
    <p:sldId id="278" r:id="rId2"/>
    <p:sldId id="28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74" autoAdjust="0"/>
  </p:normalViewPr>
  <p:slideViewPr>
    <p:cSldViewPr snapToGrid="0" snapToObjects="1">
      <p:cViewPr varScale="1">
        <p:scale>
          <a:sx n="64" d="100"/>
          <a:sy n="64" d="100"/>
        </p:scale>
        <p:origin x="126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6AE5A-A074-4D41-9BE6-4543DA25804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13E11-5D4C-D842-9D54-CC5B6F2D8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13E11-5D4C-D842-9D54-CC5B6F2D80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scenter.psu.edu/" TargetMode="External"/><Relationship Id="rId7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hyperlink" Target="mailto:episcenter@psu.edu" TargetMode="Externa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7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F000-E871-434E-8B4B-DB3CFB58E77A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8592-7405-814D-92C5-A927B609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9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F000-E871-434E-8B4B-DB3CFB58E77A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8592-7405-814D-92C5-A927B609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37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47F1D8-42D9-1244-ABA2-DD568163A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46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3E5A72-BDF8-E644-B977-F986A1786D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0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33582D-FB23-E341-A41F-078E53E41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3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20BFC-6F96-2143-A971-929329D556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34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47F1D8-42D9-1244-ABA2-DD568163A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92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47F1D8-42D9-1244-ABA2-DD568163A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49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47F1D8-42D9-1244-ABA2-DD568163A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24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47F1D8-42D9-1244-ABA2-DD568163A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1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35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47F1D8-42D9-1244-ABA2-DD568163A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77494DAD-9931-9C48-8AEC-E4EFC41E9817}"/>
              </a:ext>
            </a:extLst>
          </p:cNvPr>
          <p:cNvSpPr txBox="1">
            <a:spLocks/>
          </p:cNvSpPr>
          <p:nvPr userDrawn="1"/>
        </p:nvSpPr>
        <p:spPr>
          <a:xfrm>
            <a:off x="3181664" y="633595"/>
            <a:ext cx="4429593" cy="45530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CONNECT WITH US</a:t>
            </a:r>
          </a:p>
          <a:p>
            <a:pPr marL="0" indent="0">
              <a:buNone/>
            </a:pP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/>
              <a:t>Sign up for the EPIS e-Newsletter here: </a:t>
            </a:r>
            <a:br>
              <a:rPr lang="en-US" sz="2800" dirty="0"/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URL?</a:t>
            </a:r>
          </a:p>
          <a:p>
            <a:pPr marL="0" indent="0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/>
              <a:t>EPIS Website: </a:t>
            </a:r>
            <a:br>
              <a:rPr lang="en-US" sz="2800" dirty="0"/>
            </a:br>
            <a:r>
              <a:rPr lang="en-US" sz="2800" dirty="0">
                <a:hlinkClick r:id="rId3"/>
              </a:rPr>
              <a:t>episcenter.psu.edu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/>
              <a:t>Email: </a:t>
            </a:r>
            <a:br>
              <a:rPr lang="en-US" sz="2800" dirty="0"/>
            </a:br>
            <a:r>
              <a:rPr lang="en-US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EPISCenter@psu.edu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8EDF09-6D71-F24C-87FA-766DC62ED6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48136" y="1379823"/>
            <a:ext cx="847725" cy="1130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52EF95-A4C9-214D-BF3C-8BE8AD1939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48136" y="2682094"/>
            <a:ext cx="847725" cy="1130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846411-62FB-A142-82C5-3583BFE76C9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48136" y="3984365"/>
            <a:ext cx="847725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7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71EC6B-7602-0D47-8639-29F586942D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9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2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9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7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7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F000-E871-434E-8B4B-DB3CFB58E77A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8592-7405-814D-92C5-A927B609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2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F000-E871-434E-8B4B-DB3CFB58E77A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8592-7405-814D-92C5-A927B609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8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50" r:id="rId13"/>
    <p:sldLayoutId id="2147483649" r:id="rId14"/>
    <p:sldLayoutId id="2147483651" r:id="rId15"/>
    <p:sldLayoutId id="2147483661" r:id="rId16"/>
    <p:sldLayoutId id="2147483662" r:id="rId17"/>
    <p:sldLayoutId id="2147483663" r:id="rId18"/>
    <p:sldLayoutId id="2147483665" r:id="rId19"/>
    <p:sldLayoutId id="2147483653" r:id="rId20"/>
    <p:sldLayoutId id="2147483652" r:id="rId2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31B3DC3-F2D6-45EE-8E71-93CC1F7CF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368" y="835332"/>
            <a:ext cx="4083221" cy="5354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C1319A-EB11-46D6-9327-53503577F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88" y="835332"/>
            <a:ext cx="4083221" cy="5354594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4E98AB3C-2741-4D0E-AB73-3DB88CC6F584}"/>
              </a:ext>
            </a:extLst>
          </p:cNvPr>
          <p:cNvSpPr txBox="1">
            <a:spLocks/>
          </p:cNvSpPr>
          <p:nvPr/>
        </p:nvSpPr>
        <p:spPr>
          <a:xfrm>
            <a:off x="0" y="107415"/>
            <a:ext cx="9144000" cy="746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PA Youth Survey (PAYS)             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C00000"/>
                </a:solidFill>
              </a:rPr>
              <a:t>Risk Factors &amp; Related Problem Behaviors </a:t>
            </a:r>
            <a:r>
              <a:rPr lang="en-US" sz="1400" b="1" dirty="0">
                <a:solidFill>
                  <a:srgbClr val="06A5B6"/>
                </a:solidFill>
              </a:rPr>
              <a:t>(</a:t>
            </a:r>
            <a:r>
              <a:rPr lang="en-US" sz="1100" b="1" dirty="0">
                <a:solidFill>
                  <a:srgbClr val="06A5B6"/>
                </a:solidFill>
              </a:rPr>
              <a:t>21 RFs in Total)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0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59D46A3-2E85-4D5C-877A-7796ECC39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27" y="979470"/>
            <a:ext cx="4352381" cy="1981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AD3D0-DBE0-4DA2-BAD9-7462E035A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35" y="3112511"/>
            <a:ext cx="4361905" cy="29258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C319F6-2185-48B9-A7EE-480BBCB64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257" y="979470"/>
            <a:ext cx="4352381" cy="24495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07DE1E-EC37-4BC3-BFE7-762C9AAE8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258" y="3588809"/>
            <a:ext cx="4352381" cy="244953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ABEB644E-5375-4169-BD34-75863CA4448D}"/>
              </a:ext>
            </a:extLst>
          </p:cNvPr>
          <p:cNvSpPr txBox="1">
            <a:spLocks/>
          </p:cNvSpPr>
          <p:nvPr/>
        </p:nvSpPr>
        <p:spPr>
          <a:xfrm>
            <a:off x="0" y="107415"/>
            <a:ext cx="9144000" cy="746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PA Youth Survey (PAYS)             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C00000"/>
                </a:solidFill>
              </a:rPr>
              <a:t>Protective Factors &amp; Related Social Development Components </a:t>
            </a:r>
            <a:r>
              <a:rPr lang="en-US" sz="1400" b="1" dirty="0">
                <a:solidFill>
                  <a:srgbClr val="06A5B6"/>
                </a:solidFill>
              </a:rPr>
              <a:t>(</a:t>
            </a:r>
            <a:r>
              <a:rPr lang="en-US" sz="1100" b="1" dirty="0">
                <a:solidFill>
                  <a:srgbClr val="06A5B6"/>
                </a:solidFill>
              </a:rPr>
              <a:t>8 PFs in Total)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6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1770</TotalTime>
  <Words>38</Words>
  <Application>Microsoft Office PowerPoint</Application>
  <PresentationFormat>On-screen Show (4:3)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Griffith, Kelly A</dc:creator>
  <cp:lastModifiedBy>Blevins, Meghan Lynne</cp:lastModifiedBy>
  <cp:revision>13</cp:revision>
  <dcterms:created xsi:type="dcterms:W3CDTF">2020-04-14T13:40:48Z</dcterms:created>
  <dcterms:modified xsi:type="dcterms:W3CDTF">2020-12-04T19:00:10Z</dcterms:modified>
</cp:coreProperties>
</file>